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Lst>
  <p:sldSz cx="12192000" cy="6858000"/>
  <p:notesSz cx="6858000" cy="9144000"/>
  <p:defaultTex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Stijl, gemiddeld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58" autoAdjust="0"/>
    <p:restoredTop sz="94660"/>
  </p:normalViewPr>
  <p:slideViewPr>
    <p:cSldViewPr snapToGrid="0">
      <p:cViewPr varScale="1">
        <p:scale>
          <a:sx n="106" d="100"/>
          <a:sy n="106" d="100"/>
        </p:scale>
        <p:origin x="776"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2667CE0-1302-4407-B6BF-916E95B9157B}"/>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endParaRPr lang="nl-BE"/>
          </a:p>
        </p:txBody>
      </p:sp>
      <p:sp>
        <p:nvSpPr>
          <p:cNvPr id="3" name="Ondertitel 2">
            <a:extLst>
              <a:ext uri="{FF2B5EF4-FFF2-40B4-BE49-F238E27FC236}">
                <a16:creationId xmlns:a16="http://schemas.microsoft.com/office/drawing/2014/main" id="{D506FEDB-5CDA-4650-86E4-2A1812B6A54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nl-BE"/>
          </a:p>
        </p:txBody>
      </p:sp>
      <p:sp>
        <p:nvSpPr>
          <p:cNvPr id="4" name="Tijdelijke aanduiding voor datum 3">
            <a:extLst>
              <a:ext uri="{FF2B5EF4-FFF2-40B4-BE49-F238E27FC236}">
                <a16:creationId xmlns:a16="http://schemas.microsoft.com/office/drawing/2014/main" id="{12FA836C-0B0B-437F-81A7-41EF0C259594}"/>
              </a:ext>
            </a:extLst>
          </p:cNvPr>
          <p:cNvSpPr>
            <a:spLocks noGrp="1"/>
          </p:cNvSpPr>
          <p:nvPr>
            <p:ph type="dt" sz="half" idx="10"/>
          </p:nvPr>
        </p:nvSpPr>
        <p:spPr/>
        <p:txBody>
          <a:bodyPr/>
          <a:lstStyle/>
          <a:p>
            <a:fld id="{9EEFC1E4-EF22-4C25-8F52-4B99F7E49778}" type="datetimeFigureOut">
              <a:rPr lang="nl-BE" smtClean="0"/>
              <a:t>13/06/2021</a:t>
            </a:fld>
            <a:endParaRPr lang="nl-BE"/>
          </a:p>
        </p:txBody>
      </p:sp>
      <p:sp>
        <p:nvSpPr>
          <p:cNvPr id="5" name="Tijdelijke aanduiding voor voettekst 4">
            <a:extLst>
              <a:ext uri="{FF2B5EF4-FFF2-40B4-BE49-F238E27FC236}">
                <a16:creationId xmlns:a16="http://schemas.microsoft.com/office/drawing/2014/main" id="{A35F070F-F427-4F40-95DF-849997604303}"/>
              </a:ext>
            </a:extLst>
          </p:cNvPr>
          <p:cNvSpPr>
            <a:spLocks noGrp="1"/>
          </p:cNvSpPr>
          <p:nvPr>
            <p:ph type="ftr" sz="quarter" idx="11"/>
          </p:nvPr>
        </p:nvSpPr>
        <p:spPr/>
        <p:txBody>
          <a:bodyPr/>
          <a:lstStyle/>
          <a:p>
            <a:endParaRPr lang="nl-BE"/>
          </a:p>
        </p:txBody>
      </p:sp>
      <p:sp>
        <p:nvSpPr>
          <p:cNvPr id="6" name="Tijdelijke aanduiding voor dianummer 5">
            <a:extLst>
              <a:ext uri="{FF2B5EF4-FFF2-40B4-BE49-F238E27FC236}">
                <a16:creationId xmlns:a16="http://schemas.microsoft.com/office/drawing/2014/main" id="{F3AD56C9-5612-4CA6-AFCA-6789C9128BF0}"/>
              </a:ext>
            </a:extLst>
          </p:cNvPr>
          <p:cNvSpPr>
            <a:spLocks noGrp="1"/>
          </p:cNvSpPr>
          <p:nvPr>
            <p:ph type="sldNum" sz="quarter" idx="12"/>
          </p:nvPr>
        </p:nvSpPr>
        <p:spPr/>
        <p:txBody>
          <a:bodyPr/>
          <a:lstStyle/>
          <a:p>
            <a:fld id="{69578639-709F-4942-9AC5-FBF3FFF43D8E}" type="slidenum">
              <a:rPr lang="nl-BE" smtClean="0"/>
              <a:t>‹nr.›</a:t>
            </a:fld>
            <a:endParaRPr lang="nl-BE"/>
          </a:p>
        </p:txBody>
      </p:sp>
    </p:spTree>
    <p:extLst>
      <p:ext uri="{BB962C8B-B14F-4D97-AF65-F5344CB8AC3E}">
        <p14:creationId xmlns:p14="http://schemas.microsoft.com/office/powerpoint/2010/main" val="3281950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793510B-6450-499F-8B58-5B310A752E33}"/>
              </a:ext>
            </a:extLst>
          </p:cNvPr>
          <p:cNvSpPr>
            <a:spLocks noGrp="1"/>
          </p:cNvSpPr>
          <p:nvPr>
            <p:ph type="title"/>
          </p:nvPr>
        </p:nvSpPr>
        <p:spPr/>
        <p:txBody>
          <a:bodyPr/>
          <a:lstStyle/>
          <a:p>
            <a:r>
              <a:rPr lang="nl-NL"/>
              <a:t>Klik om stijl te bewerken</a:t>
            </a:r>
            <a:endParaRPr lang="nl-BE"/>
          </a:p>
        </p:txBody>
      </p:sp>
      <p:sp>
        <p:nvSpPr>
          <p:cNvPr id="3" name="Tijdelijke aanduiding voor verticale tekst 2">
            <a:extLst>
              <a:ext uri="{FF2B5EF4-FFF2-40B4-BE49-F238E27FC236}">
                <a16:creationId xmlns:a16="http://schemas.microsoft.com/office/drawing/2014/main" id="{1073B8E2-F28C-4B29-8B0E-A4DAA5C936B5}"/>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datum 3">
            <a:extLst>
              <a:ext uri="{FF2B5EF4-FFF2-40B4-BE49-F238E27FC236}">
                <a16:creationId xmlns:a16="http://schemas.microsoft.com/office/drawing/2014/main" id="{0A694B2E-42FA-4E20-95A6-53075B204E48}"/>
              </a:ext>
            </a:extLst>
          </p:cNvPr>
          <p:cNvSpPr>
            <a:spLocks noGrp="1"/>
          </p:cNvSpPr>
          <p:nvPr>
            <p:ph type="dt" sz="half" idx="10"/>
          </p:nvPr>
        </p:nvSpPr>
        <p:spPr/>
        <p:txBody>
          <a:bodyPr/>
          <a:lstStyle/>
          <a:p>
            <a:fld id="{9EEFC1E4-EF22-4C25-8F52-4B99F7E49778}" type="datetimeFigureOut">
              <a:rPr lang="nl-BE" smtClean="0"/>
              <a:t>13/06/2021</a:t>
            </a:fld>
            <a:endParaRPr lang="nl-BE"/>
          </a:p>
        </p:txBody>
      </p:sp>
      <p:sp>
        <p:nvSpPr>
          <p:cNvPr id="5" name="Tijdelijke aanduiding voor voettekst 4">
            <a:extLst>
              <a:ext uri="{FF2B5EF4-FFF2-40B4-BE49-F238E27FC236}">
                <a16:creationId xmlns:a16="http://schemas.microsoft.com/office/drawing/2014/main" id="{1B79C2A2-B155-44F7-B21F-F7CE5ADCEC7B}"/>
              </a:ext>
            </a:extLst>
          </p:cNvPr>
          <p:cNvSpPr>
            <a:spLocks noGrp="1"/>
          </p:cNvSpPr>
          <p:nvPr>
            <p:ph type="ftr" sz="quarter" idx="11"/>
          </p:nvPr>
        </p:nvSpPr>
        <p:spPr/>
        <p:txBody>
          <a:bodyPr/>
          <a:lstStyle/>
          <a:p>
            <a:endParaRPr lang="nl-BE"/>
          </a:p>
        </p:txBody>
      </p:sp>
      <p:sp>
        <p:nvSpPr>
          <p:cNvPr id="6" name="Tijdelijke aanduiding voor dianummer 5">
            <a:extLst>
              <a:ext uri="{FF2B5EF4-FFF2-40B4-BE49-F238E27FC236}">
                <a16:creationId xmlns:a16="http://schemas.microsoft.com/office/drawing/2014/main" id="{2D45DD87-72F1-4E5B-A7B4-0A5329D16C5C}"/>
              </a:ext>
            </a:extLst>
          </p:cNvPr>
          <p:cNvSpPr>
            <a:spLocks noGrp="1"/>
          </p:cNvSpPr>
          <p:nvPr>
            <p:ph type="sldNum" sz="quarter" idx="12"/>
          </p:nvPr>
        </p:nvSpPr>
        <p:spPr/>
        <p:txBody>
          <a:bodyPr/>
          <a:lstStyle/>
          <a:p>
            <a:fld id="{69578639-709F-4942-9AC5-FBF3FFF43D8E}" type="slidenum">
              <a:rPr lang="nl-BE" smtClean="0"/>
              <a:t>‹nr.›</a:t>
            </a:fld>
            <a:endParaRPr lang="nl-BE"/>
          </a:p>
        </p:txBody>
      </p:sp>
    </p:spTree>
    <p:extLst>
      <p:ext uri="{BB962C8B-B14F-4D97-AF65-F5344CB8AC3E}">
        <p14:creationId xmlns:p14="http://schemas.microsoft.com/office/powerpoint/2010/main" val="2239592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19E8DD80-A138-491F-93B1-6491CD805ABB}"/>
              </a:ext>
            </a:extLst>
          </p:cNvPr>
          <p:cNvSpPr>
            <a:spLocks noGrp="1"/>
          </p:cNvSpPr>
          <p:nvPr>
            <p:ph type="title" orient="vert"/>
          </p:nvPr>
        </p:nvSpPr>
        <p:spPr>
          <a:xfrm>
            <a:off x="8724900" y="365125"/>
            <a:ext cx="2628900" cy="5811838"/>
          </a:xfrm>
        </p:spPr>
        <p:txBody>
          <a:bodyPr vert="eaVert"/>
          <a:lstStyle/>
          <a:p>
            <a:r>
              <a:rPr lang="nl-NL"/>
              <a:t>Klik om stijl te bewerken</a:t>
            </a:r>
            <a:endParaRPr lang="nl-BE"/>
          </a:p>
        </p:txBody>
      </p:sp>
      <p:sp>
        <p:nvSpPr>
          <p:cNvPr id="3" name="Tijdelijke aanduiding voor verticale tekst 2">
            <a:extLst>
              <a:ext uri="{FF2B5EF4-FFF2-40B4-BE49-F238E27FC236}">
                <a16:creationId xmlns:a16="http://schemas.microsoft.com/office/drawing/2014/main" id="{DCEDB8F3-B663-4EED-855A-D9E933E3EF15}"/>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datum 3">
            <a:extLst>
              <a:ext uri="{FF2B5EF4-FFF2-40B4-BE49-F238E27FC236}">
                <a16:creationId xmlns:a16="http://schemas.microsoft.com/office/drawing/2014/main" id="{5229110E-D910-4C5F-A254-906E727F52D3}"/>
              </a:ext>
            </a:extLst>
          </p:cNvPr>
          <p:cNvSpPr>
            <a:spLocks noGrp="1"/>
          </p:cNvSpPr>
          <p:nvPr>
            <p:ph type="dt" sz="half" idx="10"/>
          </p:nvPr>
        </p:nvSpPr>
        <p:spPr/>
        <p:txBody>
          <a:bodyPr/>
          <a:lstStyle/>
          <a:p>
            <a:fld id="{9EEFC1E4-EF22-4C25-8F52-4B99F7E49778}" type="datetimeFigureOut">
              <a:rPr lang="nl-BE" smtClean="0"/>
              <a:t>13/06/2021</a:t>
            </a:fld>
            <a:endParaRPr lang="nl-BE"/>
          </a:p>
        </p:txBody>
      </p:sp>
      <p:sp>
        <p:nvSpPr>
          <p:cNvPr id="5" name="Tijdelijke aanduiding voor voettekst 4">
            <a:extLst>
              <a:ext uri="{FF2B5EF4-FFF2-40B4-BE49-F238E27FC236}">
                <a16:creationId xmlns:a16="http://schemas.microsoft.com/office/drawing/2014/main" id="{03CE9E0C-1D6E-4E1E-8B46-6FAB54D8BBD4}"/>
              </a:ext>
            </a:extLst>
          </p:cNvPr>
          <p:cNvSpPr>
            <a:spLocks noGrp="1"/>
          </p:cNvSpPr>
          <p:nvPr>
            <p:ph type="ftr" sz="quarter" idx="11"/>
          </p:nvPr>
        </p:nvSpPr>
        <p:spPr/>
        <p:txBody>
          <a:bodyPr/>
          <a:lstStyle/>
          <a:p>
            <a:endParaRPr lang="nl-BE"/>
          </a:p>
        </p:txBody>
      </p:sp>
      <p:sp>
        <p:nvSpPr>
          <p:cNvPr id="6" name="Tijdelijke aanduiding voor dianummer 5">
            <a:extLst>
              <a:ext uri="{FF2B5EF4-FFF2-40B4-BE49-F238E27FC236}">
                <a16:creationId xmlns:a16="http://schemas.microsoft.com/office/drawing/2014/main" id="{F2FE6294-85F6-4153-BB49-8DC6B67EB20B}"/>
              </a:ext>
            </a:extLst>
          </p:cNvPr>
          <p:cNvSpPr>
            <a:spLocks noGrp="1"/>
          </p:cNvSpPr>
          <p:nvPr>
            <p:ph type="sldNum" sz="quarter" idx="12"/>
          </p:nvPr>
        </p:nvSpPr>
        <p:spPr/>
        <p:txBody>
          <a:bodyPr/>
          <a:lstStyle/>
          <a:p>
            <a:fld id="{69578639-709F-4942-9AC5-FBF3FFF43D8E}" type="slidenum">
              <a:rPr lang="nl-BE" smtClean="0"/>
              <a:t>‹nr.›</a:t>
            </a:fld>
            <a:endParaRPr lang="nl-BE"/>
          </a:p>
        </p:txBody>
      </p:sp>
    </p:spTree>
    <p:extLst>
      <p:ext uri="{BB962C8B-B14F-4D97-AF65-F5344CB8AC3E}">
        <p14:creationId xmlns:p14="http://schemas.microsoft.com/office/powerpoint/2010/main" val="13511407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EF640A1-5335-445A-BC56-6280EB2DDC8A}"/>
              </a:ext>
            </a:extLst>
          </p:cNvPr>
          <p:cNvSpPr>
            <a:spLocks noGrp="1"/>
          </p:cNvSpPr>
          <p:nvPr>
            <p:ph type="title"/>
          </p:nvPr>
        </p:nvSpPr>
        <p:spPr/>
        <p:txBody>
          <a:bodyPr/>
          <a:lstStyle/>
          <a:p>
            <a:r>
              <a:rPr lang="nl-NL"/>
              <a:t>Klik om stijl te bewerken</a:t>
            </a:r>
            <a:endParaRPr lang="nl-BE"/>
          </a:p>
        </p:txBody>
      </p:sp>
      <p:sp>
        <p:nvSpPr>
          <p:cNvPr id="3" name="Tijdelijke aanduiding voor inhoud 2">
            <a:extLst>
              <a:ext uri="{FF2B5EF4-FFF2-40B4-BE49-F238E27FC236}">
                <a16:creationId xmlns:a16="http://schemas.microsoft.com/office/drawing/2014/main" id="{5D5F7908-C717-4EC1-A3C7-ADE64B1EED4D}"/>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datum 3">
            <a:extLst>
              <a:ext uri="{FF2B5EF4-FFF2-40B4-BE49-F238E27FC236}">
                <a16:creationId xmlns:a16="http://schemas.microsoft.com/office/drawing/2014/main" id="{6E7529B0-2C55-45EC-A0E3-DD44A011A20F}"/>
              </a:ext>
            </a:extLst>
          </p:cNvPr>
          <p:cNvSpPr>
            <a:spLocks noGrp="1"/>
          </p:cNvSpPr>
          <p:nvPr>
            <p:ph type="dt" sz="half" idx="10"/>
          </p:nvPr>
        </p:nvSpPr>
        <p:spPr/>
        <p:txBody>
          <a:bodyPr/>
          <a:lstStyle/>
          <a:p>
            <a:fld id="{9EEFC1E4-EF22-4C25-8F52-4B99F7E49778}" type="datetimeFigureOut">
              <a:rPr lang="nl-BE" smtClean="0"/>
              <a:t>13/06/2021</a:t>
            </a:fld>
            <a:endParaRPr lang="nl-BE"/>
          </a:p>
        </p:txBody>
      </p:sp>
      <p:sp>
        <p:nvSpPr>
          <p:cNvPr id="5" name="Tijdelijke aanduiding voor voettekst 4">
            <a:extLst>
              <a:ext uri="{FF2B5EF4-FFF2-40B4-BE49-F238E27FC236}">
                <a16:creationId xmlns:a16="http://schemas.microsoft.com/office/drawing/2014/main" id="{F4659E8E-230A-4778-9BE9-3C528E1B6E50}"/>
              </a:ext>
            </a:extLst>
          </p:cNvPr>
          <p:cNvSpPr>
            <a:spLocks noGrp="1"/>
          </p:cNvSpPr>
          <p:nvPr>
            <p:ph type="ftr" sz="quarter" idx="11"/>
          </p:nvPr>
        </p:nvSpPr>
        <p:spPr/>
        <p:txBody>
          <a:bodyPr/>
          <a:lstStyle/>
          <a:p>
            <a:endParaRPr lang="nl-BE"/>
          </a:p>
        </p:txBody>
      </p:sp>
      <p:sp>
        <p:nvSpPr>
          <p:cNvPr id="6" name="Tijdelijke aanduiding voor dianummer 5">
            <a:extLst>
              <a:ext uri="{FF2B5EF4-FFF2-40B4-BE49-F238E27FC236}">
                <a16:creationId xmlns:a16="http://schemas.microsoft.com/office/drawing/2014/main" id="{CF1D51AC-0518-43E5-B7E4-17889288F064}"/>
              </a:ext>
            </a:extLst>
          </p:cNvPr>
          <p:cNvSpPr>
            <a:spLocks noGrp="1"/>
          </p:cNvSpPr>
          <p:nvPr>
            <p:ph type="sldNum" sz="quarter" idx="12"/>
          </p:nvPr>
        </p:nvSpPr>
        <p:spPr/>
        <p:txBody>
          <a:bodyPr/>
          <a:lstStyle/>
          <a:p>
            <a:fld id="{69578639-709F-4942-9AC5-FBF3FFF43D8E}" type="slidenum">
              <a:rPr lang="nl-BE" smtClean="0"/>
              <a:t>‹nr.›</a:t>
            </a:fld>
            <a:endParaRPr lang="nl-BE"/>
          </a:p>
        </p:txBody>
      </p:sp>
    </p:spTree>
    <p:extLst>
      <p:ext uri="{BB962C8B-B14F-4D97-AF65-F5344CB8AC3E}">
        <p14:creationId xmlns:p14="http://schemas.microsoft.com/office/powerpoint/2010/main" val="31028376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9BF191B-CA08-4F7E-B919-108ADF24CE3C}"/>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endParaRPr lang="nl-BE"/>
          </a:p>
        </p:txBody>
      </p:sp>
      <p:sp>
        <p:nvSpPr>
          <p:cNvPr id="3" name="Tijdelijke aanduiding voor tekst 2">
            <a:extLst>
              <a:ext uri="{FF2B5EF4-FFF2-40B4-BE49-F238E27FC236}">
                <a16:creationId xmlns:a16="http://schemas.microsoft.com/office/drawing/2014/main" id="{D0786E05-D53B-4DED-BD76-D999E9CF284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1165C88C-4E16-46E0-BF85-1EF72C02BD13}"/>
              </a:ext>
            </a:extLst>
          </p:cNvPr>
          <p:cNvSpPr>
            <a:spLocks noGrp="1"/>
          </p:cNvSpPr>
          <p:nvPr>
            <p:ph type="dt" sz="half" idx="10"/>
          </p:nvPr>
        </p:nvSpPr>
        <p:spPr/>
        <p:txBody>
          <a:bodyPr/>
          <a:lstStyle/>
          <a:p>
            <a:fld id="{9EEFC1E4-EF22-4C25-8F52-4B99F7E49778}" type="datetimeFigureOut">
              <a:rPr lang="nl-BE" smtClean="0"/>
              <a:t>13/06/2021</a:t>
            </a:fld>
            <a:endParaRPr lang="nl-BE"/>
          </a:p>
        </p:txBody>
      </p:sp>
      <p:sp>
        <p:nvSpPr>
          <p:cNvPr id="5" name="Tijdelijke aanduiding voor voettekst 4">
            <a:extLst>
              <a:ext uri="{FF2B5EF4-FFF2-40B4-BE49-F238E27FC236}">
                <a16:creationId xmlns:a16="http://schemas.microsoft.com/office/drawing/2014/main" id="{C0AB3C4A-05C6-4C62-AC54-5451547EA7B7}"/>
              </a:ext>
            </a:extLst>
          </p:cNvPr>
          <p:cNvSpPr>
            <a:spLocks noGrp="1"/>
          </p:cNvSpPr>
          <p:nvPr>
            <p:ph type="ftr" sz="quarter" idx="11"/>
          </p:nvPr>
        </p:nvSpPr>
        <p:spPr/>
        <p:txBody>
          <a:bodyPr/>
          <a:lstStyle/>
          <a:p>
            <a:endParaRPr lang="nl-BE"/>
          </a:p>
        </p:txBody>
      </p:sp>
      <p:sp>
        <p:nvSpPr>
          <p:cNvPr id="6" name="Tijdelijke aanduiding voor dianummer 5">
            <a:extLst>
              <a:ext uri="{FF2B5EF4-FFF2-40B4-BE49-F238E27FC236}">
                <a16:creationId xmlns:a16="http://schemas.microsoft.com/office/drawing/2014/main" id="{7B68D24F-8874-4325-97B7-436B729B4C0F}"/>
              </a:ext>
            </a:extLst>
          </p:cNvPr>
          <p:cNvSpPr>
            <a:spLocks noGrp="1"/>
          </p:cNvSpPr>
          <p:nvPr>
            <p:ph type="sldNum" sz="quarter" idx="12"/>
          </p:nvPr>
        </p:nvSpPr>
        <p:spPr/>
        <p:txBody>
          <a:bodyPr/>
          <a:lstStyle/>
          <a:p>
            <a:fld id="{69578639-709F-4942-9AC5-FBF3FFF43D8E}" type="slidenum">
              <a:rPr lang="nl-BE" smtClean="0"/>
              <a:t>‹nr.›</a:t>
            </a:fld>
            <a:endParaRPr lang="nl-BE"/>
          </a:p>
        </p:txBody>
      </p:sp>
    </p:spTree>
    <p:extLst>
      <p:ext uri="{BB962C8B-B14F-4D97-AF65-F5344CB8AC3E}">
        <p14:creationId xmlns:p14="http://schemas.microsoft.com/office/powerpoint/2010/main" val="3946200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9DDEBE-B2CC-4978-9F76-4EF6C54B3A8F}"/>
              </a:ext>
            </a:extLst>
          </p:cNvPr>
          <p:cNvSpPr>
            <a:spLocks noGrp="1"/>
          </p:cNvSpPr>
          <p:nvPr>
            <p:ph type="title"/>
          </p:nvPr>
        </p:nvSpPr>
        <p:spPr/>
        <p:txBody>
          <a:bodyPr/>
          <a:lstStyle/>
          <a:p>
            <a:r>
              <a:rPr lang="nl-NL"/>
              <a:t>Klik om stijl te bewerken</a:t>
            </a:r>
            <a:endParaRPr lang="nl-BE"/>
          </a:p>
        </p:txBody>
      </p:sp>
      <p:sp>
        <p:nvSpPr>
          <p:cNvPr id="3" name="Tijdelijke aanduiding voor inhoud 2">
            <a:extLst>
              <a:ext uri="{FF2B5EF4-FFF2-40B4-BE49-F238E27FC236}">
                <a16:creationId xmlns:a16="http://schemas.microsoft.com/office/drawing/2014/main" id="{1105F621-0B76-491C-835B-10313154F0E4}"/>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inhoud 3">
            <a:extLst>
              <a:ext uri="{FF2B5EF4-FFF2-40B4-BE49-F238E27FC236}">
                <a16:creationId xmlns:a16="http://schemas.microsoft.com/office/drawing/2014/main" id="{2AA14BA9-4229-44D6-A28C-9032464BCFDD}"/>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5" name="Tijdelijke aanduiding voor datum 4">
            <a:extLst>
              <a:ext uri="{FF2B5EF4-FFF2-40B4-BE49-F238E27FC236}">
                <a16:creationId xmlns:a16="http://schemas.microsoft.com/office/drawing/2014/main" id="{DE0EC065-76EC-4BF5-B100-EC1191AF407A}"/>
              </a:ext>
            </a:extLst>
          </p:cNvPr>
          <p:cNvSpPr>
            <a:spLocks noGrp="1"/>
          </p:cNvSpPr>
          <p:nvPr>
            <p:ph type="dt" sz="half" idx="10"/>
          </p:nvPr>
        </p:nvSpPr>
        <p:spPr/>
        <p:txBody>
          <a:bodyPr/>
          <a:lstStyle/>
          <a:p>
            <a:fld id="{9EEFC1E4-EF22-4C25-8F52-4B99F7E49778}" type="datetimeFigureOut">
              <a:rPr lang="nl-BE" smtClean="0"/>
              <a:t>13/06/2021</a:t>
            </a:fld>
            <a:endParaRPr lang="nl-BE"/>
          </a:p>
        </p:txBody>
      </p:sp>
      <p:sp>
        <p:nvSpPr>
          <p:cNvPr id="6" name="Tijdelijke aanduiding voor voettekst 5">
            <a:extLst>
              <a:ext uri="{FF2B5EF4-FFF2-40B4-BE49-F238E27FC236}">
                <a16:creationId xmlns:a16="http://schemas.microsoft.com/office/drawing/2014/main" id="{6B9C8AAD-0B3C-41ED-80DA-BFEC67B7AAAD}"/>
              </a:ext>
            </a:extLst>
          </p:cNvPr>
          <p:cNvSpPr>
            <a:spLocks noGrp="1"/>
          </p:cNvSpPr>
          <p:nvPr>
            <p:ph type="ftr" sz="quarter" idx="11"/>
          </p:nvPr>
        </p:nvSpPr>
        <p:spPr/>
        <p:txBody>
          <a:bodyPr/>
          <a:lstStyle/>
          <a:p>
            <a:endParaRPr lang="nl-BE"/>
          </a:p>
        </p:txBody>
      </p:sp>
      <p:sp>
        <p:nvSpPr>
          <p:cNvPr id="7" name="Tijdelijke aanduiding voor dianummer 6">
            <a:extLst>
              <a:ext uri="{FF2B5EF4-FFF2-40B4-BE49-F238E27FC236}">
                <a16:creationId xmlns:a16="http://schemas.microsoft.com/office/drawing/2014/main" id="{EB0ADF3A-1A1C-4936-A437-6344EBE11CC3}"/>
              </a:ext>
            </a:extLst>
          </p:cNvPr>
          <p:cNvSpPr>
            <a:spLocks noGrp="1"/>
          </p:cNvSpPr>
          <p:nvPr>
            <p:ph type="sldNum" sz="quarter" idx="12"/>
          </p:nvPr>
        </p:nvSpPr>
        <p:spPr/>
        <p:txBody>
          <a:bodyPr/>
          <a:lstStyle/>
          <a:p>
            <a:fld id="{69578639-709F-4942-9AC5-FBF3FFF43D8E}" type="slidenum">
              <a:rPr lang="nl-BE" smtClean="0"/>
              <a:t>‹nr.›</a:t>
            </a:fld>
            <a:endParaRPr lang="nl-BE"/>
          </a:p>
        </p:txBody>
      </p:sp>
    </p:spTree>
    <p:extLst>
      <p:ext uri="{BB962C8B-B14F-4D97-AF65-F5344CB8AC3E}">
        <p14:creationId xmlns:p14="http://schemas.microsoft.com/office/powerpoint/2010/main" val="18295038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B821381-64C8-4944-91C5-E2B2F58E90A9}"/>
              </a:ext>
            </a:extLst>
          </p:cNvPr>
          <p:cNvSpPr>
            <a:spLocks noGrp="1"/>
          </p:cNvSpPr>
          <p:nvPr>
            <p:ph type="title"/>
          </p:nvPr>
        </p:nvSpPr>
        <p:spPr>
          <a:xfrm>
            <a:off x="839788" y="365125"/>
            <a:ext cx="10515600" cy="1325563"/>
          </a:xfrm>
        </p:spPr>
        <p:txBody>
          <a:bodyPr/>
          <a:lstStyle/>
          <a:p>
            <a:r>
              <a:rPr lang="nl-NL"/>
              <a:t>Klik om stijl te bewerken</a:t>
            </a:r>
            <a:endParaRPr lang="nl-BE"/>
          </a:p>
        </p:txBody>
      </p:sp>
      <p:sp>
        <p:nvSpPr>
          <p:cNvPr id="3" name="Tijdelijke aanduiding voor tekst 2">
            <a:extLst>
              <a:ext uri="{FF2B5EF4-FFF2-40B4-BE49-F238E27FC236}">
                <a16:creationId xmlns:a16="http://schemas.microsoft.com/office/drawing/2014/main" id="{9F7A78D6-0DA4-410B-ACC9-7394DE7D942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5D356679-894B-4FB0-9C2A-24675D2F6016}"/>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5" name="Tijdelijke aanduiding voor tekst 4">
            <a:extLst>
              <a:ext uri="{FF2B5EF4-FFF2-40B4-BE49-F238E27FC236}">
                <a16:creationId xmlns:a16="http://schemas.microsoft.com/office/drawing/2014/main" id="{1C743B8C-1EB7-498A-A071-D360E694F03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82175686-6916-41AF-BFDA-8E990E0E7427}"/>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7" name="Tijdelijke aanduiding voor datum 6">
            <a:extLst>
              <a:ext uri="{FF2B5EF4-FFF2-40B4-BE49-F238E27FC236}">
                <a16:creationId xmlns:a16="http://schemas.microsoft.com/office/drawing/2014/main" id="{F49725C9-DD72-4419-AAE7-552FFCF51235}"/>
              </a:ext>
            </a:extLst>
          </p:cNvPr>
          <p:cNvSpPr>
            <a:spLocks noGrp="1"/>
          </p:cNvSpPr>
          <p:nvPr>
            <p:ph type="dt" sz="half" idx="10"/>
          </p:nvPr>
        </p:nvSpPr>
        <p:spPr/>
        <p:txBody>
          <a:bodyPr/>
          <a:lstStyle/>
          <a:p>
            <a:fld id="{9EEFC1E4-EF22-4C25-8F52-4B99F7E49778}" type="datetimeFigureOut">
              <a:rPr lang="nl-BE" smtClean="0"/>
              <a:t>13/06/2021</a:t>
            </a:fld>
            <a:endParaRPr lang="nl-BE"/>
          </a:p>
        </p:txBody>
      </p:sp>
      <p:sp>
        <p:nvSpPr>
          <p:cNvPr id="8" name="Tijdelijke aanduiding voor voettekst 7">
            <a:extLst>
              <a:ext uri="{FF2B5EF4-FFF2-40B4-BE49-F238E27FC236}">
                <a16:creationId xmlns:a16="http://schemas.microsoft.com/office/drawing/2014/main" id="{C2D244EB-2056-49FE-9E6F-A303527BB92B}"/>
              </a:ext>
            </a:extLst>
          </p:cNvPr>
          <p:cNvSpPr>
            <a:spLocks noGrp="1"/>
          </p:cNvSpPr>
          <p:nvPr>
            <p:ph type="ftr" sz="quarter" idx="11"/>
          </p:nvPr>
        </p:nvSpPr>
        <p:spPr/>
        <p:txBody>
          <a:bodyPr/>
          <a:lstStyle/>
          <a:p>
            <a:endParaRPr lang="nl-BE"/>
          </a:p>
        </p:txBody>
      </p:sp>
      <p:sp>
        <p:nvSpPr>
          <p:cNvPr id="9" name="Tijdelijke aanduiding voor dianummer 8">
            <a:extLst>
              <a:ext uri="{FF2B5EF4-FFF2-40B4-BE49-F238E27FC236}">
                <a16:creationId xmlns:a16="http://schemas.microsoft.com/office/drawing/2014/main" id="{49DC373B-31D5-43DF-833A-125E5AE2C959}"/>
              </a:ext>
            </a:extLst>
          </p:cNvPr>
          <p:cNvSpPr>
            <a:spLocks noGrp="1"/>
          </p:cNvSpPr>
          <p:nvPr>
            <p:ph type="sldNum" sz="quarter" idx="12"/>
          </p:nvPr>
        </p:nvSpPr>
        <p:spPr/>
        <p:txBody>
          <a:bodyPr/>
          <a:lstStyle/>
          <a:p>
            <a:fld id="{69578639-709F-4942-9AC5-FBF3FFF43D8E}" type="slidenum">
              <a:rPr lang="nl-BE" smtClean="0"/>
              <a:t>‹nr.›</a:t>
            </a:fld>
            <a:endParaRPr lang="nl-BE"/>
          </a:p>
        </p:txBody>
      </p:sp>
    </p:spTree>
    <p:extLst>
      <p:ext uri="{BB962C8B-B14F-4D97-AF65-F5344CB8AC3E}">
        <p14:creationId xmlns:p14="http://schemas.microsoft.com/office/powerpoint/2010/main" val="1196488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542AD97-8DC4-41A5-A11A-2B892B2F1E36}"/>
              </a:ext>
            </a:extLst>
          </p:cNvPr>
          <p:cNvSpPr>
            <a:spLocks noGrp="1"/>
          </p:cNvSpPr>
          <p:nvPr>
            <p:ph type="title"/>
          </p:nvPr>
        </p:nvSpPr>
        <p:spPr/>
        <p:txBody>
          <a:bodyPr/>
          <a:lstStyle/>
          <a:p>
            <a:r>
              <a:rPr lang="nl-NL"/>
              <a:t>Klik om stijl te bewerken</a:t>
            </a:r>
            <a:endParaRPr lang="nl-BE"/>
          </a:p>
        </p:txBody>
      </p:sp>
      <p:sp>
        <p:nvSpPr>
          <p:cNvPr id="3" name="Tijdelijke aanduiding voor datum 2">
            <a:extLst>
              <a:ext uri="{FF2B5EF4-FFF2-40B4-BE49-F238E27FC236}">
                <a16:creationId xmlns:a16="http://schemas.microsoft.com/office/drawing/2014/main" id="{EE684276-1754-400D-B20E-5E50B17029AA}"/>
              </a:ext>
            </a:extLst>
          </p:cNvPr>
          <p:cNvSpPr>
            <a:spLocks noGrp="1"/>
          </p:cNvSpPr>
          <p:nvPr>
            <p:ph type="dt" sz="half" idx="10"/>
          </p:nvPr>
        </p:nvSpPr>
        <p:spPr/>
        <p:txBody>
          <a:bodyPr/>
          <a:lstStyle/>
          <a:p>
            <a:fld id="{9EEFC1E4-EF22-4C25-8F52-4B99F7E49778}" type="datetimeFigureOut">
              <a:rPr lang="nl-BE" smtClean="0"/>
              <a:t>13/06/2021</a:t>
            </a:fld>
            <a:endParaRPr lang="nl-BE"/>
          </a:p>
        </p:txBody>
      </p:sp>
      <p:sp>
        <p:nvSpPr>
          <p:cNvPr id="4" name="Tijdelijke aanduiding voor voettekst 3">
            <a:extLst>
              <a:ext uri="{FF2B5EF4-FFF2-40B4-BE49-F238E27FC236}">
                <a16:creationId xmlns:a16="http://schemas.microsoft.com/office/drawing/2014/main" id="{69CBDDF9-B310-4F25-9904-AE5D14C65667}"/>
              </a:ext>
            </a:extLst>
          </p:cNvPr>
          <p:cNvSpPr>
            <a:spLocks noGrp="1"/>
          </p:cNvSpPr>
          <p:nvPr>
            <p:ph type="ftr" sz="quarter" idx="11"/>
          </p:nvPr>
        </p:nvSpPr>
        <p:spPr/>
        <p:txBody>
          <a:bodyPr/>
          <a:lstStyle/>
          <a:p>
            <a:endParaRPr lang="nl-BE"/>
          </a:p>
        </p:txBody>
      </p:sp>
      <p:sp>
        <p:nvSpPr>
          <p:cNvPr id="5" name="Tijdelijke aanduiding voor dianummer 4">
            <a:extLst>
              <a:ext uri="{FF2B5EF4-FFF2-40B4-BE49-F238E27FC236}">
                <a16:creationId xmlns:a16="http://schemas.microsoft.com/office/drawing/2014/main" id="{CCFD3E2E-DB49-4BB2-B74A-000F55F3A48E}"/>
              </a:ext>
            </a:extLst>
          </p:cNvPr>
          <p:cNvSpPr>
            <a:spLocks noGrp="1"/>
          </p:cNvSpPr>
          <p:nvPr>
            <p:ph type="sldNum" sz="quarter" idx="12"/>
          </p:nvPr>
        </p:nvSpPr>
        <p:spPr/>
        <p:txBody>
          <a:bodyPr/>
          <a:lstStyle/>
          <a:p>
            <a:fld id="{69578639-709F-4942-9AC5-FBF3FFF43D8E}" type="slidenum">
              <a:rPr lang="nl-BE" smtClean="0"/>
              <a:t>‹nr.›</a:t>
            </a:fld>
            <a:endParaRPr lang="nl-BE"/>
          </a:p>
        </p:txBody>
      </p:sp>
    </p:spTree>
    <p:extLst>
      <p:ext uri="{BB962C8B-B14F-4D97-AF65-F5344CB8AC3E}">
        <p14:creationId xmlns:p14="http://schemas.microsoft.com/office/powerpoint/2010/main" val="22680540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1BC6CCEB-506D-48E4-B1D4-2A0EAC5A5D7B}"/>
              </a:ext>
            </a:extLst>
          </p:cNvPr>
          <p:cNvSpPr>
            <a:spLocks noGrp="1"/>
          </p:cNvSpPr>
          <p:nvPr>
            <p:ph type="dt" sz="half" idx="10"/>
          </p:nvPr>
        </p:nvSpPr>
        <p:spPr/>
        <p:txBody>
          <a:bodyPr/>
          <a:lstStyle/>
          <a:p>
            <a:fld id="{9EEFC1E4-EF22-4C25-8F52-4B99F7E49778}" type="datetimeFigureOut">
              <a:rPr lang="nl-BE" smtClean="0"/>
              <a:t>13/06/2021</a:t>
            </a:fld>
            <a:endParaRPr lang="nl-BE"/>
          </a:p>
        </p:txBody>
      </p:sp>
      <p:sp>
        <p:nvSpPr>
          <p:cNvPr id="3" name="Tijdelijke aanduiding voor voettekst 2">
            <a:extLst>
              <a:ext uri="{FF2B5EF4-FFF2-40B4-BE49-F238E27FC236}">
                <a16:creationId xmlns:a16="http://schemas.microsoft.com/office/drawing/2014/main" id="{4DF688BC-5D96-4178-8836-ABB82EA1731E}"/>
              </a:ext>
            </a:extLst>
          </p:cNvPr>
          <p:cNvSpPr>
            <a:spLocks noGrp="1"/>
          </p:cNvSpPr>
          <p:nvPr>
            <p:ph type="ftr" sz="quarter" idx="11"/>
          </p:nvPr>
        </p:nvSpPr>
        <p:spPr/>
        <p:txBody>
          <a:bodyPr/>
          <a:lstStyle/>
          <a:p>
            <a:endParaRPr lang="nl-BE"/>
          </a:p>
        </p:txBody>
      </p:sp>
      <p:sp>
        <p:nvSpPr>
          <p:cNvPr id="4" name="Tijdelijke aanduiding voor dianummer 3">
            <a:extLst>
              <a:ext uri="{FF2B5EF4-FFF2-40B4-BE49-F238E27FC236}">
                <a16:creationId xmlns:a16="http://schemas.microsoft.com/office/drawing/2014/main" id="{C6511F4E-BA6C-4C42-8DF1-B79D4E73B8CA}"/>
              </a:ext>
            </a:extLst>
          </p:cNvPr>
          <p:cNvSpPr>
            <a:spLocks noGrp="1"/>
          </p:cNvSpPr>
          <p:nvPr>
            <p:ph type="sldNum" sz="quarter" idx="12"/>
          </p:nvPr>
        </p:nvSpPr>
        <p:spPr/>
        <p:txBody>
          <a:bodyPr/>
          <a:lstStyle/>
          <a:p>
            <a:fld id="{69578639-709F-4942-9AC5-FBF3FFF43D8E}" type="slidenum">
              <a:rPr lang="nl-BE" smtClean="0"/>
              <a:t>‹nr.›</a:t>
            </a:fld>
            <a:endParaRPr lang="nl-BE"/>
          </a:p>
        </p:txBody>
      </p:sp>
    </p:spTree>
    <p:extLst>
      <p:ext uri="{BB962C8B-B14F-4D97-AF65-F5344CB8AC3E}">
        <p14:creationId xmlns:p14="http://schemas.microsoft.com/office/powerpoint/2010/main" val="19169442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CFD8B93-64FB-4A43-A2B8-F2AE1FCCD8B8}"/>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endParaRPr lang="nl-BE"/>
          </a:p>
        </p:txBody>
      </p:sp>
      <p:sp>
        <p:nvSpPr>
          <p:cNvPr id="3" name="Tijdelijke aanduiding voor inhoud 2">
            <a:extLst>
              <a:ext uri="{FF2B5EF4-FFF2-40B4-BE49-F238E27FC236}">
                <a16:creationId xmlns:a16="http://schemas.microsoft.com/office/drawing/2014/main" id="{E4109597-7565-476C-ACFD-DDBAD1DFCAC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tekst 3">
            <a:extLst>
              <a:ext uri="{FF2B5EF4-FFF2-40B4-BE49-F238E27FC236}">
                <a16:creationId xmlns:a16="http://schemas.microsoft.com/office/drawing/2014/main" id="{B6FFFE30-BF6A-4B14-9645-8506E00A452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CCEE479B-8A2C-4EB6-A8CF-20390DBF6802}"/>
              </a:ext>
            </a:extLst>
          </p:cNvPr>
          <p:cNvSpPr>
            <a:spLocks noGrp="1"/>
          </p:cNvSpPr>
          <p:nvPr>
            <p:ph type="dt" sz="half" idx="10"/>
          </p:nvPr>
        </p:nvSpPr>
        <p:spPr/>
        <p:txBody>
          <a:bodyPr/>
          <a:lstStyle/>
          <a:p>
            <a:fld id="{9EEFC1E4-EF22-4C25-8F52-4B99F7E49778}" type="datetimeFigureOut">
              <a:rPr lang="nl-BE" smtClean="0"/>
              <a:t>13/06/2021</a:t>
            </a:fld>
            <a:endParaRPr lang="nl-BE"/>
          </a:p>
        </p:txBody>
      </p:sp>
      <p:sp>
        <p:nvSpPr>
          <p:cNvPr id="6" name="Tijdelijke aanduiding voor voettekst 5">
            <a:extLst>
              <a:ext uri="{FF2B5EF4-FFF2-40B4-BE49-F238E27FC236}">
                <a16:creationId xmlns:a16="http://schemas.microsoft.com/office/drawing/2014/main" id="{24C411C3-656D-4639-9397-5262D875C2CC}"/>
              </a:ext>
            </a:extLst>
          </p:cNvPr>
          <p:cNvSpPr>
            <a:spLocks noGrp="1"/>
          </p:cNvSpPr>
          <p:nvPr>
            <p:ph type="ftr" sz="quarter" idx="11"/>
          </p:nvPr>
        </p:nvSpPr>
        <p:spPr/>
        <p:txBody>
          <a:bodyPr/>
          <a:lstStyle/>
          <a:p>
            <a:endParaRPr lang="nl-BE"/>
          </a:p>
        </p:txBody>
      </p:sp>
      <p:sp>
        <p:nvSpPr>
          <p:cNvPr id="7" name="Tijdelijke aanduiding voor dianummer 6">
            <a:extLst>
              <a:ext uri="{FF2B5EF4-FFF2-40B4-BE49-F238E27FC236}">
                <a16:creationId xmlns:a16="http://schemas.microsoft.com/office/drawing/2014/main" id="{8DFA5853-CF00-4F67-B2EF-D4972AF61299}"/>
              </a:ext>
            </a:extLst>
          </p:cNvPr>
          <p:cNvSpPr>
            <a:spLocks noGrp="1"/>
          </p:cNvSpPr>
          <p:nvPr>
            <p:ph type="sldNum" sz="quarter" idx="12"/>
          </p:nvPr>
        </p:nvSpPr>
        <p:spPr/>
        <p:txBody>
          <a:bodyPr/>
          <a:lstStyle/>
          <a:p>
            <a:fld id="{69578639-709F-4942-9AC5-FBF3FFF43D8E}" type="slidenum">
              <a:rPr lang="nl-BE" smtClean="0"/>
              <a:t>‹nr.›</a:t>
            </a:fld>
            <a:endParaRPr lang="nl-BE"/>
          </a:p>
        </p:txBody>
      </p:sp>
    </p:spTree>
    <p:extLst>
      <p:ext uri="{BB962C8B-B14F-4D97-AF65-F5344CB8AC3E}">
        <p14:creationId xmlns:p14="http://schemas.microsoft.com/office/powerpoint/2010/main" val="1427647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6627A92-F009-46EB-9A83-B06B22E8F056}"/>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endParaRPr lang="nl-BE"/>
          </a:p>
        </p:txBody>
      </p:sp>
      <p:sp>
        <p:nvSpPr>
          <p:cNvPr id="3" name="Tijdelijke aanduiding voor afbeelding 2">
            <a:extLst>
              <a:ext uri="{FF2B5EF4-FFF2-40B4-BE49-F238E27FC236}">
                <a16:creationId xmlns:a16="http://schemas.microsoft.com/office/drawing/2014/main" id="{E79E68FF-6A8A-456B-9B32-B8FFE1AD601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BE"/>
          </a:p>
        </p:txBody>
      </p:sp>
      <p:sp>
        <p:nvSpPr>
          <p:cNvPr id="4" name="Tijdelijke aanduiding voor tekst 3">
            <a:extLst>
              <a:ext uri="{FF2B5EF4-FFF2-40B4-BE49-F238E27FC236}">
                <a16:creationId xmlns:a16="http://schemas.microsoft.com/office/drawing/2014/main" id="{43300F34-916E-495E-B2A0-1F998A02CD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A432D5AF-B5AC-462F-A64E-3297C0BAA3D0}"/>
              </a:ext>
            </a:extLst>
          </p:cNvPr>
          <p:cNvSpPr>
            <a:spLocks noGrp="1"/>
          </p:cNvSpPr>
          <p:nvPr>
            <p:ph type="dt" sz="half" idx="10"/>
          </p:nvPr>
        </p:nvSpPr>
        <p:spPr/>
        <p:txBody>
          <a:bodyPr/>
          <a:lstStyle/>
          <a:p>
            <a:fld id="{9EEFC1E4-EF22-4C25-8F52-4B99F7E49778}" type="datetimeFigureOut">
              <a:rPr lang="nl-BE" smtClean="0"/>
              <a:t>13/06/2021</a:t>
            </a:fld>
            <a:endParaRPr lang="nl-BE"/>
          </a:p>
        </p:txBody>
      </p:sp>
      <p:sp>
        <p:nvSpPr>
          <p:cNvPr id="6" name="Tijdelijke aanduiding voor voettekst 5">
            <a:extLst>
              <a:ext uri="{FF2B5EF4-FFF2-40B4-BE49-F238E27FC236}">
                <a16:creationId xmlns:a16="http://schemas.microsoft.com/office/drawing/2014/main" id="{61635564-4167-482D-ADD6-E3282693B5BE}"/>
              </a:ext>
            </a:extLst>
          </p:cNvPr>
          <p:cNvSpPr>
            <a:spLocks noGrp="1"/>
          </p:cNvSpPr>
          <p:nvPr>
            <p:ph type="ftr" sz="quarter" idx="11"/>
          </p:nvPr>
        </p:nvSpPr>
        <p:spPr/>
        <p:txBody>
          <a:bodyPr/>
          <a:lstStyle/>
          <a:p>
            <a:endParaRPr lang="nl-BE"/>
          </a:p>
        </p:txBody>
      </p:sp>
      <p:sp>
        <p:nvSpPr>
          <p:cNvPr id="7" name="Tijdelijke aanduiding voor dianummer 6">
            <a:extLst>
              <a:ext uri="{FF2B5EF4-FFF2-40B4-BE49-F238E27FC236}">
                <a16:creationId xmlns:a16="http://schemas.microsoft.com/office/drawing/2014/main" id="{249CA350-65DF-49EB-973E-7E044024F6F8}"/>
              </a:ext>
            </a:extLst>
          </p:cNvPr>
          <p:cNvSpPr>
            <a:spLocks noGrp="1"/>
          </p:cNvSpPr>
          <p:nvPr>
            <p:ph type="sldNum" sz="quarter" idx="12"/>
          </p:nvPr>
        </p:nvSpPr>
        <p:spPr/>
        <p:txBody>
          <a:bodyPr/>
          <a:lstStyle/>
          <a:p>
            <a:fld id="{69578639-709F-4942-9AC5-FBF3FFF43D8E}" type="slidenum">
              <a:rPr lang="nl-BE" smtClean="0"/>
              <a:t>‹nr.›</a:t>
            </a:fld>
            <a:endParaRPr lang="nl-BE"/>
          </a:p>
        </p:txBody>
      </p:sp>
    </p:spTree>
    <p:extLst>
      <p:ext uri="{BB962C8B-B14F-4D97-AF65-F5344CB8AC3E}">
        <p14:creationId xmlns:p14="http://schemas.microsoft.com/office/powerpoint/2010/main" val="16511604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DDA27BFD-2959-40F1-9173-82687A82AE0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endParaRPr lang="nl-BE"/>
          </a:p>
        </p:txBody>
      </p:sp>
      <p:sp>
        <p:nvSpPr>
          <p:cNvPr id="3" name="Tijdelijke aanduiding voor tekst 2">
            <a:extLst>
              <a:ext uri="{FF2B5EF4-FFF2-40B4-BE49-F238E27FC236}">
                <a16:creationId xmlns:a16="http://schemas.microsoft.com/office/drawing/2014/main" id="{56CE017E-90C5-4A4F-8E13-0581BF5458F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datum 3">
            <a:extLst>
              <a:ext uri="{FF2B5EF4-FFF2-40B4-BE49-F238E27FC236}">
                <a16:creationId xmlns:a16="http://schemas.microsoft.com/office/drawing/2014/main" id="{3DE34CFA-E6FB-4FB0-BD57-0D29D304C25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EFC1E4-EF22-4C25-8F52-4B99F7E49778}" type="datetimeFigureOut">
              <a:rPr lang="nl-BE" smtClean="0"/>
              <a:t>13/06/2021</a:t>
            </a:fld>
            <a:endParaRPr lang="nl-BE"/>
          </a:p>
        </p:txBody>
      </p:sp>
      <p:sp>
        <p:nvSpPr>
          <p:cNvPr id="5" name="Tijdelijke aanduiding voor voettekst 4">
            <a:extLst>
              <a:ext uri="{FF2B5EF4-FFF2-40B4-BE49-F238E27FC236}">
                <a16:creationId xmlns:a16="http://schemas.microsoft.com/office/drawing/2014/main" id="{C984992B-E866-45EF-B814-850FA4D73FE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BE"/>
          </a:p>
        </p:txBody>
      </p:sp>
      <p:sp>
        <p:nvSpPr>
          <p:cNvPr id="6" name="Tijdelijke aanduiding voor dianummer 5">
            <a:extLst>
              <a:ext uri="{FF2B5EF4-FFF2-40B4-BE49-F238E27FC236}">
                <a16:creationId xmlns:a16="http://schemas.microsoft.com/office/drawing/2014/main" id="{83647111-28CA-4D90-83A1-E41EFBCC577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578639-709F-4942-9AC5-FBF3FFF43D8E}" type="slidenum">
              <a:rPr lang="nl-BE" smtClean="0"/>
              <a:t>‹nr.›</a:t>
            </a:fld>
            <a:endParaRPr lang="nl-BE"/>
          </a:p>
        </p:txBody>
      </p:sp>
    </p:spTree>
    <p:extLst>
      <p:ext uri="{BB962C8B-B14F-4D97-AF65-F5344CB8AC3E}">
        <p14:creationId xmlns:p14="http://schemas.microsoft.com/office/powerpoint/2010/main" val="1468025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az1TILne6fA" TargetMode="External"/><Relationship Id="rId2" Type="http://schemas.openxmlformats.org/officeDocument/2006/relationships/hyperlink" Target="https://www.youtube.com/watch?v=BxaFZYsxX2w" TargetMode="External"/><Relationship Id="rId1" Type="http://schemas.openxmlformats.org/officeDocument/2006/relationships/slideLayout" Target="../slideLayouts/slideLayout2.xml"/><Relationship Id="rId4" Type="http://schemas.openxmlformats.org/officeDocument/2006/relationships/hyperlink" Target="https://www.youtube.com/watch?v=yR0lWICH3rY"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4BF04EE-FDAE-4CD0-872A-6F40B967A59F}"/>
              </a:ext>
            </a:extLst>
          </p:cNvPr>
          <p:cNvSpPr>
            <a:spLocks noGrp="1"/>
          </p:cNvSpPr>
          <p:nvPr>
            <p:ph type="ctrTitle"/>
          </p:nvPr>
        </p:nvSpPr>
        <p:spPr/>
        <p:txBody>
          <a:bodyPr/>
          <a:lstStyle/>
          <a:p>
            <a:r>
              <a:rPr lang="nl-BE" dirty="0"/>
              <a:t>Hoofdstuk 5</a:t>
            </a:r>
          </a:p>
        </p:txBody>
      </p:sp>
      <p:sp>
        <p:nvSpPr>
          <p:cNvPr id="3" name="Ondertitel 2">
            <a:extLst>
              <a:ext uri="{FF2B5EF4-FFF2-40B4-BE49-F238E27FC236}">
                <a16:creationId xmlns:a16="http://schemas.microsoft.com/office/drawing/2014/main" id="{6FCE3A47-C8F4-485D-BA22-057F533A863A}"/>
              </a:ext>
            </a:extLst>
          </p:cNvPr>
          <p:cNvSpPr>
            <a:spLocks noGrp="1"/>
          </p:cNvSpPr>
          <p:nvPr>
            <p:ph type="subTitle" idx="1"/>
          </p:nvPr>
        </p:nvSpPr>
        <p:spPr/>
        <p:txBody>
          <a:bodyPr>
            <a:normAutofit/>
          </a:bodyPr>
          <a:lstStyle/>
          <a:p>
            <a:r>
              <a:rPr lang="nl-BE" sz="4000" dirty="0"/>
              <a:t>Marketing in de reisindustrie</a:t>
            </a:r>
          </a:p>
        </p:txBody>
      </p:sp>
    </p:spTree>
    <p:extLst>
      <p:ext uri="{BB962C8B-B14F-4D97-AF65-F5344CB8AC3E}">
        <p14:creationId xmlns:p14="http://schemas.microsoft.com/office/powerpoint/2010/main" val="22043505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CB0E71-047C-421C-8C88-2FD99536FEF7}"/>
              </a:ext>
            </a:extLst>
          </p:cNvPr>
          <p:cNvSpPr>
            <a:spLocks noGrp="1"/>
          </p:cNvSpPr>
          <p:nvPr>
            <p:ph type="title"/>
          </p:nvPr>
        </p:nvSpPr>
        <p:spPr/>
        <p:txBody>
          <a:bodyPr/>
          <a:lstStyle/>
          <a:p>
            <a:r>
              <a:rPr lang="nl-BE" dirty="0"/>
              <a:t>Commercials</a:t>
            </a:r>
          </a:p>
        </p:txBody>
      </p:sp>
      <p:sp>
        <p:nvSpPr>
          <p:cNvPr id="3" name="Tijdelijke aanduiding voor inhoud 2">
            <a:extLst>
              <a:ext uri="{FF2B5EF4-FFF2-40B4-BE49-F238E27FC236}">
                <a16:creationId xmlns:a16="http://schemas.microsoft.com/office/drawing/2014/main" id="{EA653508-56B3-41A8-8864-C88CF577A313}"/>
              </a:ext>
            </a:extLst>
          </p:cNvPr>
          <p:cNvSpPr>
            <a:spLocks noGrp="1"/>
          </p:cNvSpPr>
          <p:nvPr>
            <p:ph idx="1"/>
          </p:nvPr>
        </p:nvSpPr>
        <p:spPr/>
        <p:txBody>
          <a:bodyPr/>
          <a:lstStyle/>
          <a:p>
            <a:pPr marL="0" indent="0">
              <a:buNone/>
            </a:pPr>
            <a:r>
              <a:rPr lang="nl-BE" dirty="0">
                <a:hlinkClick r:id="rId2"/>
              </a:rPr>
              <a:t>https://www.youtube.com/watch?v=BxaFZYsxX2w</a:t>
            </a:r>
            <a:endParaRPr lang="nl-BE" dirty="0"/>
          </a:p>
          <a:p>
            <a:pPr marL="0" indent="0">
              <a:buNone/>
            </a:pPr>
            <a:r>
              <a:rPr lang="nl-BE" dirty="0">
                <a:hlinkClick r:id="rId3"/>
              </a:rPr>
              <a:t>https://www.youtube.com/watch?v=az1TILne6fA</a:t>
            </a:r>
            <a:r>
              <a:rPr lang="nl-BE" dirty="0"/>
              <a:t> </a:t>
            </a:r>
          </a:p>
          <a:p>
            <a:pPr marL="0" indent="0">
              <a:buNone/>
            </a:pPr>
            <a:r>
              <a:rPr lang="nl-BE" u="sng" dirty="0">
                <a:hlinkClick r:id="rId4"/>
              </a:rPr>
              <a:t>https://www.youtube.com/watch?v=yR0lWICH3rY</a:t>
            </a:r>
            <a:r>
              <a:rPr lang="nl-BE" u="sng" dirty="0"/>
              <a:t> </a:t>
            </a:r>
            <a:endParaRPr lang="nl-BE" dirty="0"/>
          </a:p>
          <a:p>
            <a:pPr marL="0" indent="0">
              <a:buNone/>
            </a:pPr>
            <a:endParaRPr lang="nl-BE" dirty="0"/>
          </a:p>
        </p:txBody>
      </p:sp>
    </p:spTree>
    <p:extLst>
      <p:ext uri="{BB962C8B-B14F-4D97-AF65-F5344CB8AC3E}">
        <p14:creationId xmlns:p14="http://schemas.microsoft.com/office/powerpoint/2010/main" val="9599905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76B88AE-8BC6-4A71-A729-0B146B7BBF74}"/>
              </a:ext>
            </a:extLst>
          </p:cNvPr>
          <p:cNvSpPr>
            <a:spLocks noGrp="1"/>
          </p:cNvSpPr>
          <p:nvPr>
            <p:ph type="title"/>
          </p:nvPr>
        </p:nvSpPr>
        <p:spPr/>
        <p:txBody>
          <a:bodyPr/>
          <a:lstStyle/>
          <a:p>
            <a:r>
              <a:rPr lang="nl-BE" dirty="0"/>
              <a:t>Reclame VS Marketing</a:t>
            </a:r>
          </a:p>
        </p:txBody>
      </p:sp>
      <p:sp>
        <p:nvSpPr>
          <p:cNvPr id="3" name="Tijdelijke aanduiding voor inhoud 2">
            <a:extLst>
              <a:ext uri="{FF2B5EF4-FFF2-40B4-BE49-F238E27FC236}">
                <a16:creationId xmlns:a16="http://schemas.microsoft.com/office/drawing/2014/main" id="{C9E248AE-8001-484D-91EE-60362A522AC9}"/>
              </a:ext>
            </a:extLst>
          </p:cNvPr>
          <p:cNvSpPr>
            <a:spLocks noGrp="1"/>
          </p:cNvSpPr>
          <p:nvPr>
            <p:ph idx="1"/>
          </p:nvPr>
        </p:nvSpPr>
        <p:spPr/>
        <p:txBody>
          <a:bodyPr/>
          <a:lstStyle/>
          <a:p>
            <a:r>
              <a:rPr lang="nl-BE" dirty="0"/>
              <a:t>Reclame = een vorm van marketing. Reclame is een marketingactie. </a:t>
            </a:r>
          </a:p>
          <a:p>
            <a:r>
              <a:rPr lang="nl-BE" dirty="0"/>
              <a:t>Marketing = de verzamelnaam van de manier waarop men communiceert. De marketingstrategie en de marketingacties (waaronder reclame) vallen hieronder.</a:t>
            </a:r>
          </a:p>
          <a:p>
            <a:pPr marL="0" indent="0">
              <a:buNone/>
            </a:pPr>
            <a:endParaRPr lang="nl-BE" dirty="0"/>
          </a:p>
          <a:p>
            <a:pPr marL="0" indent="0">
              <a:buNone/>
            </a:pPr>
            <a:endParaRPr lang="nl-BE" dirty="0"/>
          </a:p>
          <a:p>
            <a:endParaRPr lang="nl-BE" dirty="0"/>
          </a:p>
        </p:txBody>
      </p:sp>
      <p:sp>
        <p:nvSpPr>
          <p:cNvPr id="5" name="Ovaal 4">
            <a:extLst>
              <a:ext uri="{FF2B5EF4-FFF2-40B4-BE49-F238E27FC236}">
                <a16:creationId xmlns:a16="http://schemas.microsoft.com/office/drawing/2014/main" id="{0620C241-9826-468E-9D1F-DA26C0BB105F}"/>
              </a:ext>
            </a:extLst>
          </p:cNvPr>
          <p:cNvSpPr/>
          <p:nvPr/>
        </p:nvSpPr>
        <p:spPr>
          <a:xfrm>
            <a:off x="1510746" y="3586163"/>
            <a:ext cx="9362042" cy="2911106"/>
          </a:xfrm>
          <a:prstGeom prst="ellipse">
            <a:avLst/>
          </a:prstGeom>
        </p:spPr>
        <p:style>
          <a:lnRef idx="2">
            <a:schemeClr val="accent6"/>
          </a:lnRef>
          <a:fillRef idx="1">
            <a:schemeClr val="lt1"/>
          </a:fillRef>
          <a:effectRef idx="0">
            <a:schemeClr val="accent6"/>
          </a:effectRef>
          <a:fontRef idx="minor">
            <a:schemeClr val="dk1"/>
          </a:fontRef>
        </p:style>
        <p:txBody>
          <a:bodyPr rtlCol="0" anchor="t" anchorCtr="0"/>
          <a:lstStyle/>
          <a:p>
            <a:pPr algn="ctr"/>
            <a:r>
              <a:rPr lang="nl-BE" sz="3000" b="1" u="sng" dirty="0"/>
              <a:t>Marketing</a:t>
            </a:r>
          </a:p>
        </p:txBody>
      </p:sp>
      <p:sp>
        <p:nvSpPr>
          <p:cNvPr id="6" name="Ovaal 5">
            <a:extLst>
              <a:ext uri="{FF2B5EF4-FFF2-40B4-BE49-F238E27FC236}">
                <a16:creationId xmlns:a16="http://schemas.microsoft.com/office/drawing/2014/main" id="{7D019924-C6AF-4AEC-9433-AE86DC20FF66}"/>
              </a:ext>
            </a:extLst>
          </p:cNvPr>
          <p:cNvSpPr/>
          <p:nvPr/>
        </p:nvSpPr>
        <p:spPr>
          <a:xfrm>
            <a:off x="4182823" y="5232215"/>
            <a:ext cx="1500188" cy="919163"/>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nl-BE" dirty="0"/>
              <a:t>Reclame</a:t>
            </a:r>
          </a:p>
        </p:txBody>
      </p:sp>
      <p:sp>
        <p:nvSpPr>
          <p:cNvPr id="7" name="Ovaal 6">
            <a:extLst>
              <a:ext uri="{FF2B5EF4-FFF2-40B4-BE49-F238E27FC236}">
                <a16:creationId xmlns:a16="http://schemas.microsoft.com/office/drawing/2014/main" id="{4D04FC11-D78D-4482-BA06-BF5075B5A680}"/>
              </a:ext>
            </a:extLst>
          </p:cNvPr>
          <p:cNvSpPr/>
          <p:nvPr/>
        </p:nvSpPr>
        <p:spPr>
          <a:xfrm>
            <a:off x="6274594" y="5551304"/>
            <a:ext cx="1347788" cy="785812"/>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nl-BE" dirty="0"/>
              <a:t>Sales</a:t>
            </a:r>
          </a:p>
        </p:txBody>
      </p:sp>
      <p:sp>
        <p:nvSpPr>
          <p:cNvPr id="8" name="Ovaal 7">
            <a:extLst>
              <a:ext uri="{FF2B5EF4-FFF2-40B4-BE49-F238E27FC236}">
                <a16:creationId xmlns:a16="http://schemas.microsoft.com/office/drawing/2014/main" id="{8844B9C1-F2DA-4A30-A846-41A1E35BFCA4}"/>
              </a:ext>
            </a:extLst>
          </p:cNvPr>
          <p:cNvSpPr/>
          <p:nvPr/>
        </p:nvSpPr>
        <p:spPr>
          <a:xfrm>
            <a:off x="7658100" y="4371971"/>
            <a:ext cx="2843213" cy="1100137"/>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nl-BE" dirty="0"/>
              <a:t>Andere marketingacties</a:t>
            </a:r>
          </a:p>
        </p:txBody>
      </p:sp>
      <p:sp>
        <p:nvSpPr>
          <p:cNvPr id="9" name="Ovaal 8">
            <a:extLst>
              <a:ext uri="{FF2B5EF4-FFF2-40B4-BE49-F238E27FC236}">
                <a16:creationId xmlns:a16="http://schemas.microsoft.com/office/drawing/2014/main" id="{1F6C5405-052A-42D1-B0CA-04FF88CB77BF}"/>
              </a:ext>
            </a:extLst>
          </p:cNvPr>
          <p:cNvSpPr/>
          <p:nvPr/>
        </p:nvSpPr>
        <p:spPr>
          <a:xfrm>
            <a:off x="2100263" y="4371971"/>
            <a:ext cx="1500187" cy="933451"/>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nl-BE" dirty="0"/>
              <a:t>Strategie</a:t>
            </a:r>
          </a:p>
        </p:txBody>
      </p:sp>
    </p:spTree>
    <p:extLst>
      <p:ext uri="{BB962C8B-B14F-4D97-AF65-F5344CB8AC3E}">
        <p14:creationId xmlns:p14="http://schemas.microsoft.com/office/powerpoint/2010/main" val="28183382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6D01A9B-0EFE-4D43-9520-00C91C24DAC4}"/>
              </a:ext>
            </a:extLst>
          </p:cNvPr>
          <p:cNvSpPr>
            <a:spLocks noGrp="1"/>
          </p:cNvSpPr>
          <p:nvPr>
            <p:ph type="title"/>
          </p:nvPr>
        </p:nvSpPr>
        <p:spPr/>
        <p:txBody>
          <a:bodyPr/>
          <a:lstStyle/>
          <a:p>
            <a:r>
              <a:rPr lang="nl-BE" dirty="0" err="1"/>
              <a:t>Market-ing</a:t>
            </a:r>
            <a:r>
              <a:rPr lang="nl-BE" dirty="0"/>
              <a:t> = Market - </a:t>
            </a:r>
            <a:r>
              <a:rPr lang="nl-BE" dirty="0" err="1"/>
              <a:t>Getting</a:t>
            </a:r>
            <a:endParaRPr lang="nl-BE" dirty="0"/>
          </a:p>
        </p:txBody>
      </p:sp>
      <p:sp>
        <p:nvSpPr>
          <p:cNvPr id="3" name="Tijdelijke aanduiding voor inhoud 2">
            <a:extLst>
              <a:ext uri="{FF2B5EF4-FFF2-40B4-BE49-F238E27FC236}">
                <a16:creationId xmlns:a16="http://schemas.microsoft.com/office/drawing/2014/main" id="{26C6C55C-8CF2-4BCD-9EAD-C190E852DC23}"/>
              </a:ext>
            </a:extLst>
          </p:cNvPr>
          <p:cNvSpPr>
            <a:spLocks noGrp="1"/>
          </p:cNvSpPr>
          <p:nvPr>
            <p:ph idx="1"/>
          </p:nvPr>
        </p:nvSpPr>
        <p:spPr/>
        <p:txBody>
          <a:bodyPr/>
          <a:lstStyle/>
          <a:p>
            <a:r>
              <a:rPr lang="nl-BE" dirty="0"/>
              <a:t>Definitie = Alle (ondernemers)activiteiten met als doel inkomen te verwerven door op lange termijn in de wensen en behoeften van de doelgroep te voorzien. </a:t>
            </a:r>
          </a:p>
          <a:p>
            <a:pPr marL="0" indent="0">
              <a:buNone/>
            </a:pPr>
            <a:endParaRPr lang="nl-BE" dirty="0"/>
          </a:p>
          <a:p>
            <a:pPr marL="0" indent="0">
              <a:buNone/>
            </a:pPr>
            <a:r>
              <a:rPr lang="nl-BE" dirty="0"/>
              <a:t>Doel:</a:t>
            </a:r>
          </a:p>
          <a:p>
            <a:pPr marL="0" indent="0">
              <a:buNone/>
            </a:pPr>
            <a:r>
              <a:rPr lang="nl-BE" dirty="0"/>
              <a:t>Het doel van marketing is om de ‘verkoop’ overbodig te maken. Dat het product zo goed bij de wensen en de behoeften van de klant aansluit, dat het zich als het ware van zichzelf verkoopt.</a:t>
            </a:r>
          </a:p>
        </p:txBody>
      </p:sp>
    </p:spTree>
    <p:extLst>
      <p:ext uri="{BB962C8B-B14F-4D97-AF65-F5344CB8AC3E}">
        <p14:creationId xmlns:p14="http://schemas.microsoft.com/office/powerpoint/2010/main" val="26874511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7664A24-7DB3-4D14-8796-8D38D3DBC62A}"/>
              </a:ext>
            </a:extLst>
          </p:cNvPr>
          <p:cNvSpPr>
            <a:spLocks noGrp="1"/>
          </p:cNvSpPr>
          <p:nvPr>
            <p:ph type="title"/>
          </p:nvPr>
        </p:nvSpPr>
        <p:spPr/>
        <p:txBody>
          <a:bodyPr/>
          <a:lstStyle/>
          <a:p>
            <a:r>
              <a:rPr lang="nl-BE" dirty="0"/>
              <a:t>PRODUCENT VS CONSUMENT</a:t>
            </a:r>
          </a:p>
        </p:txBody>
      </p:sp>
      <p:graphicFrame>
        <p:nvGraphicFramePr>
          <p:cNvPr id="4" name="Tijdelijke aanduiding voor inhoud 3">
            <a:extLst>
              <a:ext uri="{FF2B5EF4-FFF2-40B4-BE49-F238E27FC236}">
                <a16:creationId xmlns:a16="http://schemas.microsoft.com/office/drawing/2014/main" id="{73226E85-E318-45E9-A9C4-C318001DDF55}"/>
              </a:ext>
            </a:extLst>
          </p:cNvPr>
          <p:cNvGraphicFramePr>
            <a:graphicFrameLocks noGrp="1"/>
          </p:cNvGraphicFramePr>
          <p:nvPr>
            <p:ph idx="1"/>
            <p:extLst>
              <p:ext uri="{D42A27DB-BD31-4B8C-83A1-F6EECF244321}">
                <p14:modId xmlns:p14="http://schemas.microsoft.com/office/powerpoint/2010/main" val="534094197"/>
              </p:ext>
            </p:extLst>
          </p:nvPr>
        </p:nvGraphicFramePr>
        <p:xfrm>
          <a:off x="838200" y="1825625"/>
          <a:ext cx="10515600" cy="3205480"/>
        </p:xfrm>
        <a:graphic>
          <a:graphicData uri="http://schemas.openxmlformats.org/drawingml/2006/table">
            <a:tbl>
              <a:tblPr firstRow="1" bandRow="1">
                <a:tableStyleId>{93296810-A885-4BE3-A3E7-6D5BEEA58F35}</a:tableStyleId>
              </a:tblPr>
              <a:tblGrid>
                <a:gridCol w="5257800">
                  <a:extLst>
                    <a:ext uri="{9D8B030D-6E8A-4147-A177-3AD203B41FA5}">
                      <a16:colId xmlns:a16="http://schemas.microsoft.com/office/drawing/2014/main" val="1603516189"/>
                    </a:ext>
                  </a:extLst>
                </a:gridCol>
                <a:gridCol w="5257800">
                  <a:extLst>
                    <a:ext uri="{9D8B030D-6E8A-4147-A177-3AD203B41FA5}">
                      <a16:colId xmlns:a16="http://schemas.microsoft.com/office/drawing/2014/main" val="3302938099"/>
                    </a:ext>
                  </a:extLst>
                </a:gridCol>
              </a:tblGrid>
              <a:tr h="370840">
                <a:tc>
                  <a:txBody>
                    <a:bodyPr/>
                    <a:lstStyle/>
                    <a:p>
                      <a:r>
                        <a:rPr lang="nl-BE" dirty="0"/>
                        <a:t>Producent gerichte productie</a:t>
                      </a:r>
                    </a:p>
                  </a:txBody>
                  <a:tcPr/>
                </a:tc>
                <a:tc>
                  <a:txBody>
                    <a:bodyPr/>
                    <a:lstStyle/>
                    <a:p>
                      <a:r>
                        <a:rPr lang="nl-BE" dirty="0"/>
                        <a:t>Consument gerichte productie</a:t>
                      </a:r>
                    </a:p>
                  </a:txBody>
                  <a:tcPr/>
                </a:tc>
                <a:extLst>
                  <a:ext uri="{0D108BD9-81ED-4DB2-BD59-A6C34878D82A}">
                    <a16:rowId xmlns:a16="http://schemas.microsoft.com/office/drawing/2014/main" val="3226434163"/>
                  </a:ext>
                </a:extLst>
              </a:tr>
              <a:tr h="370840">
                <a:tc>
                  <a:txBody>
                    <a:bodyPr/>
                    <a:lstStyle/>
                    <a:p>
                      <a:r>
                        <a:rPr lang="nl-BE" sz="1800" kern="1200" dirty="0">
                          <a:solidFill>
                            <a:schemeClr val="dk1"/>
                          </a:solidFill>
                          <a:effectLst/>
                          <a:latin typeface="+mn-lt"/>
                          <a:ea typeface="+mn-ea"/>
                          <a:cs typeface="+mn-cs"/>
                        </a:rPr>
                        <a:t>“Zolang we het beste product maken, verkoopt het zichzelf wel”</a:t>
                      </a:r>
                    </a:p>
                    <a:p>
                      <a:endParaRPr lang="nl-BE" sz="1800" kern="1200" dirty="0">
                        <a:solidFill>
                          <a:schemeClr val="dk1"/>
                        </a:solidFill>
                        <a:effectLst/>
                        <a:latin typeface="+mn-lt"/>
                        <a:ea typeface="+mn-ea"/>
                        <a:cs typeface="+mn-cs"/>
                      </a:endParaRPr>
                    </a:p>
                    <a:p>
                      <a:r>
                        <a:rPr lang="nl-BE" sz="1800" kern="1200" dirty="0">
                          <a:solidFill>
                            <a:schemeClr val="dk1"/>
                          </a:solidFill>
                          <a:effectLst/>
                          <a:latin typeface="+mn-lt"/>
                          <a:ea typeface="+mn-ea"/>
                          <a:cs typeface="+mn-cs"/>
                        </a:rPr>
                        <a:t>Wanneer?</a:t>
                      </a:r>
                    </a:p>
                    <a:p>
                      <a:r>
                        <a:rPr lang="nl-BE" sz="1800" kern="1200" dirty="0">
                          <a:solidFill>
                            <a:schemeClr val="dk1"/>
                          </a:solidFill>
                          <a:effectLst/>
                          <a:latin typeface="+mn-lt"/>
                          <a:ea typeface="+mn-ea"/>
                          <a:cs typeface="+mn-cs"/>
                        </a:rPr>
                        <a:t>Vraag &lt; Aanbod</a:t>
                      </a:r>
                    </a:p>
                    <a:p>
                      <a:endParaRPr lang="nl-BE" sz="1800" kern="1200" dirty="0">
                        <a:solidFill>
                          <a:schemeClr val="dk1"/>
                        </a:solidFill>
                        <a:effectLst/>
                        <a:latin typeface="+mn-lt"/>
                        <a:ea typeface="+mn-ea"/>
                        <a:cs typeface="+mn-cs"/>
                      </a:endParaRPr>
                    </a:p>
                    <a:p>
                      <a:r>
                        <a:rPr lang="nl-BE" sz="1800" kern="1200" dirty="0">
                          <a:solidFill>
                            <a:schemeClr val="dk1"/>
                          </a:solidFill>
                          <a:effectLst/>
                          <a:latin typeface="+mn-lt"/>
                          <a:ea typeface="+mn-ea"/>
                          <a:cs typeface="+mn-cs"/>
                        </a:rPr>
                        <a:t>Jaren ‘50 en ‘60</a:t>
                      </a:r>
                    </a:p>
                    <a:p>
                      <a:pPr marL="285750" indent="-285750">
                        <a:buFont typeface="Wingdings" panose="05000000000000000000" pitchFamily="2" charset="2"/>
                        <a:buChar char="à"/>
                      </a:pPr>
                      <a:r>
                        <a:rPr lang="nl-BE" sz="1800" kern="1200" dirty="0">
                          <a:solidFill>
                            <a:schemeClr val="dk1"/>
                          </a:solidFill>
                          <a:effectLst/>
                          <a:latin typeface="+mn-lt"/>
                          <a:ea typeface="+mn-ea"/>
                          <a:cs typeface="+mn-cs"/>
                          <a:sym typeface="Wingdings" panose="05000000000000000000" pitchFamily="2" charset="2"/>
                        </a:rPr>
                        <a:t>Enorme groei en vraag naar toerisme</a:t>
                      </a:r>
                    </a:p>
                    <a:p>
                      <a:pPr marL="285750" indent="-285750">
                        <a:buFont typeface="Wingdings" panose="05000000000000000000" pitchFamily="2" charset="2"/>
                        <a:buChar char="à"/>
                      </a:pPr>
                      <a:r>
                        <a:rPr lang="nl-BE" sz="1800" kern="1200" dirty="0">
                          <a:solidFill>
                            <a:schemeClr val="dk1"/>
                          </a:solidFill>
                          <a:effectLst/>
                          <a:latin typeface="+mn-lt"/>
                          <a:ea typeface="+mn-ea"/>
                          <a:cs typeface="+mn-cs"/>
                          <a:sym typeface="Wingdings" panose="05000000000000000000" pitchFamily="2" charset="2"/>
                        </a:rPr>
                        <a:t>Aanbod was er nog niet</a:t>
                      </a:r>
                    </a:p>
                    <a:p>
                      <a:pPr marL="285750" indent="-285750">
                        <a:buFont typeface="Wingdings" panose="05000000000000000000" pitchFamily="2" charset="2"/>
                        <a:buChar char="à"/>
                      </a:pPr>
                      <a:r>
                        <a:rPr lang="nl-BE" sz="1800" kern="1200" dirty="0">
                          <a:solidFill>
                            <a:schemeClr val="dk1"/>
                          </a:solidFill>
                          <a:effectLst/>
                          <a:latin typeface="+mn-lt"/>
                          <a:ea typeface="+mn-ea"/>
                          <a:cs typeface="+mn-cs"/>
                          <a:sym typeface="Wingdings" panose="05000000000000000000" pitchFamily="2" charset="2"/>
                        </a:rPr>
                        <a:t>Verkopersmarkt</a:t>
                      </a:r>
                      <a:endParaRPr lang="nl-BE" dirty="0"/>
                    </a:p>
                  </a:txBody>
                  <a:tcPr/>
                </a:tc>
                <a:tc>
                  <a:txBody>
                    <a:bodyPr/>
                    <a:lstStyle/>
                    <a:p>
                      <a:r>
                        <a:rPr lang="nl-BE" dirty="0"/>
                        <a:t>“Het product is ZO goed dat het zichzelf verkoopt”</a:t>
                      </a:r>
                    </a:p>
                    <a:p>
                      <a:endParaRPr lang="nl-BE" dirty="0"/>
                    </a:p>
                    <a:p>
                      <a:endParaRPr lang="nl-BE" dirty="0"/>
                    </a:p>
                    <a:p>
                      <a:r>
                        <a:rPr lang="nl-BE" dirty="0"/>
                        <a:t>Wanneer?</a:t>
                      </a:r>
                    </a:p>
                    <a:p>
                      <a:r>
                        <a:rPr lang="nl-BE" dirty="0"/>
                        <a:t>Vraag &gt; Aanbod</a:t>
                      </a:r>
                    </a:p>
                    <a:p>
                      <a:endParaRPr lang="nl-BE" dirty="0"/>
                    </a:p>
                    <a:p>
                      <a:r>
                        <a:rPr lang="nl-BE" dirty="0"/>
                        <a:t>Jaren ‘70 en ‘80</a:t>
                      </a:r>
                    </a:p>
                    <a:p>
                      <a:pPr marL="285750" indent="-285750">
                        <a:buFont typeface="Wingdings" panose="05000000000000000000" pitchFamily="2" charset="2"/>
                        <a:buChar char="à"/>
                      </a:pPr>
                      <a:r>
                        <a:rPr lang="nl-BE" dirty="0">
                          <a:sym typeface="Wingdings" panose="05000000000000000000" pitchFamily="2" charset="2"/>
                        </a:rPr>
                        <a:t>Aanbod is ondertussen enorm gegroeid</a:t>
                      </a:r>
                    </a:p>
                    <a:p>
                      <a:pPr marL="285750" indent="-285750">
                        <a:buFont typeface="Wingdings" panose="05000000000000000000" pitchFamily="2" charset="2"/>
                        <a:buChar char="à"/>
                      </a:pPr>
                      <a:r>
                        <a:rPr lang="nl-BE" dirty="0">
                          <a:sym typeface="Wingdings" panose="05000000000000000000" pitchFamily="2" charset="2"/>
                        </a:rPr>
                        <a:t>Meer aanbod dan vraag</a:t>
                      </a:r>
                    </a:p>
                    <a:p>
                      <a:pPr marL="285750" indent="-285750">
                        <a:buFont typeface="Wingdings" panose="05000000000000000000" pitchFamily="2" charset="2"/>
                        <a:buChar char="à"/>
                      </a:pPr>
                      <a:r>
                        <a:rPr lang="nl-BE" dirty="0"/>
                        <a:t>Consumentenmarkt</a:t>
                      </a:r>
                    </a:p>
                  </a:txBody>
                  <a:tcPr/>
                </a:tc>
                <a:extLst>
                  <a:ext uri="{0D108BD9-81ED-4DB2-BD59-A6C34878D82A}">
                    <a16:rowId xmlns:a16="http://schemas.microsoft.com/office/drawing/2014/main" val="3099717096"/>
                  </a:ext>
                </a:extLst>
              </a:tr>
            </a:tbl>
          </a:graphicData>
        </a:graphic>
      </p:graphicFrame>
    </p:spTree>
    <p:extLst>
      <p:ext uri="{BB962C8B-B14F-4D97-AF65-F5344CB8AC3E}">
        <p14:creationId xmlns:p14="http://schemas.microsoft.com/office/powerpoint/2010/main" val="17482442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C6F3F9C1-9B9A-8147-98AE-C06363FB004B}"/>
              </a:ext>
            </a:extLst>
          </p:cNvPr>
          <p:cNvSpPr txBox="1"/>
          <p:nvPr/>
        </p:nvSpPr>
        <p:spPr>
          <a:xfrm>
            <a:off x="2093495" y="1155032"/>
            <a:ext cx="8920647" cy="2585323"/>
          </a:xfrm>
          <a:prstGeom prst="rect">
            <a:avLst/>
          </a:prstGeom>
          <a:noFill/>
        </p:spPr>
        <p:txBody>
          <a:bodyPr wrap="none" rtlCol="0">
            <a:spAutoFit/>
          </a:bodyPr>
          <a:lstStyle/>
          <a:p>
            <a:r>
              <a:rPr lang="nl-BE" dirty="0"/>
              <a:t>Uit de voorgaande dia kunnen we twee belangrijke sleutelbegrippen afleiden:</a:t>
            </a:r>
          </a:p>
          <a:p>
            <a:endParaRPr lang="nl-BE" dirty="0"/>
          </a:p>
          <a:p>
            <a:r>
              <a:rPr lang="nl-BE" dirty="0"/>
              <a:t>- Marktsegmentatie: Het opsplitsen van de markt in homogene doelgroepen.</a:t>
            </a:r>
          </a:p>
          <a:p>
            <a:r>
              <a:rPr lang="nl-BE" dirty="0"/>
              <a:t>  De consumenten met dezelfde voorkeuren/wensen worden samengezet.</a:t>
            </a:r>
          </a:p>
          <a:p>
            <a:endParaRPr lang="nl-BE" dirty="0"/>
          </a:p>
          <a:p>
            <a:r>
              <a:rPr lang="nl-BE" dirty="0"/>
              <a:t>- Marktpositionering: Wanneer een bedrijf een nieuw product op de markt wil</a:t>
            </a:r>
          </a:p>
          <a:p>
            <a:r>
              <a:rPr lang="nl-BE" dirty="0"/>
              <a:t>   brengen moet worden bepaald op welke manier het bedrijf zich wil onderscheiden van de </a:t>
            </a:r>
          </a:p>
          <a:p>
            <a:r>
              <a:rPr lang="nl-BE" dirty="0"/>
              <a:t>   concurrentie. Het is belangrijk een eigen, uniek USP (Unique Selling Proposition) te hebben.</a:t>
            </a:r>
          </a:p>
          <a:p>
            <a:r>
              <a:rPr lang="nl-BE" dirty="0"/>
              <a:t> </a:t>
            </a:r>
          </a:p>
        </p:txBody>
      </p:sp>
    </p:spTree>
    <p:extLst>
      <p:ext uri="{BB962C8B-B14F-4D97-AF65-F5344CB8AC3E}">
        <p14:creationId xmlns:p14="http://schemas.microsoft.com/office/powerpoint/2010/main" val="1343901682"/>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TotalTime>
  <Words>324</Words>
  <Application>Microsoft Macintosh PowerPoint</Application>
  <PresentationFormat>Breedbeeld</PresentationFormat>
  <Paragraphs>51</Paragraphs>
  <Slides>6</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6</vt:i4>
      </vt:variant>
    </vt:vector>
  </HeadingPairs>
  <TitlesOfParts>
    <vt:vector size="11" baseType="lpstr">
      <vt:lpstr>Arial</vt:lpstr>
      <vt:lpstr>Calibri</vt:lpstr>
      <vt:lpstr>Calibri Light</vt:lpstr>
      <vt:lpstr>Wingdings</vt:lpstr>
      <vt:lpstr>Kantoorthema</vt:lpstr>
      <vt:lpstr>Hoofdstuk 5</vt:lpstr>
      <vt:lpstr>Commercials</vt:lpstr>
      <vt:lpstr>Reclame VS Marketing</vt:lpstr>
      <vt:lpstr>Market-ing = Market - Getting</vt:lpstr>
      <vt:lpstr>PRODUCENT VS CONSUMENT</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Hoofdstuk 5</dc:title>
  <dc:creator>Nathalie Peeters</dc:creator>
  <cp:lastModifiedBy>Microsoft Office User</cp:lastModifiedBy>
  <cp:revision>5</cp:revision>
  <dcterms:created xsi:type="dcterms:W3CDTF">2019-03-18T20:05:30Z</dcterms:created>
  <dcterms:modified xsi:type="dcterms:W3CDTF">2021-06-13T09:30:34Z</dcterms:modified>
</cp:coreProperties>
</file>